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2" r:id="rId2"/>
  </p:sldMasterIdLst>
  <p:notesMasterIdLst>
    <p:notesMasterId r:id="rId9"/>
  </p:notesMasterIdLst>
  <p:sldIdLst>
    <p:sldId id="257" r:id="rId3"/>
    <p:sldId id="265" r:id="rId4"/>
    <p:sldId id="263" r:id="rId5"/>
    <p:sldId id="266" r:id="rId6"/>
    <p:sldId id="267" r:id="rId7"/>
    <p:sldId id="259" r:id="rId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D6A3D8-905A-4B9C-98C0-CABEA155A3A2}" v="516" dt="2022-09-29T20:12:20.564"/>
    <p1510:client id="{24F6C368-76F4-3E6D-1F61-5E5BDAC01FA6}" v="2" dt="2022-09-30T05:42:56.235"/>
    <p1510:client id="{27CB1D27-4407-8053-D52D-116D79FD7DE6}" v="633" dt="2022-09-29T18:32:18.513"/>
    <p1510:client id="{686AAC65-B573-CD47-87CA-3C6E58E01945}" v="77" dt="2022-09-30T07:45:28.579"/>
    <p1510:client id="{8F3853E9-ACC4-7946-FFFA-634E63FCB0D2}" v="13" dt="2022-09-30T07:44:46.205"/>
    <p1510:client id="{DCAC7986-0DD0-99FC-A9C6-6653D619ACDD}" v="15" dt="2022-09-30T07:39:23.8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7148E7-39D1-43F2-9D72-D475EDCC2E73}" type="datetimeFigureOut">
              <a:rPr lang="pt-PT"/>
              <a:t>30/09/2022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F814BE-D0E6-4C89-86A0-14BC4704C4F3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92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6">
            <a:extLst>
              <a:ext uri="{FF2B5EF4-FFF2-40B4-BE49-F238E27FC236}">
                <a16:creationId xmlns:a16="http://schemas.microsoft.com/office/drawing/2014/main" id="{D25C4D4C-03EC-F160-444C-0B271AA6B6FD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8640F96-09BA-466B-806C-E60A922D8859}" type="slidenum">
              <a:rPr/>
              <a:t>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Marcador de Posição da Imagem do Diapositivo 1">
            <a:extLst>
              <a:ext uri="{FF2B5EF4-FFF2-40B4-BE49-F238E27FC236}">
                <a16:creationId xmlns:a16="http://schemas.microsoft.com/office/drawing/2014/main" id="{83E15840-9D26-A95D-AC08-3E262A18EB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Marcador de Posição de Notas 2">
            <a:extLst>
              <a:ext uri="{FF2B5EF4-FFF2-40B4-BE49-F238E27FC236}">
                <a16:creationId xmlns:a16="http://schemas.microsoft.com/office/drawing/2014/main" id="{37E04576-772B-DCE8-D794-9CC5DF941C1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043" cy="4114443"/>
          </a:xfrm>
          <a:noFill/>
          <a:ln>
            <a:noFill/>
          </a:ln>
        </p:spPr>
        <p:txBody>
          <a:bodyPr wrap="square" lIns="0" tIns="0" rIns="0" bIns="0" anchor="t" anchorCtr="0" compatLnSpc="1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910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6">
            <a:extLst>
              <a:ext uri="{FF2B5EF4-FFF2-40B4-BE49-F238E27FC236}">
                <a16:creationId xmlns:a16="http://schemas.microsoft.com/office/drawing/2014/main" id="{D25C4D4C-03EC-F160-444C-0B271AA6B6FD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8640F96-09BA-466B-806C-E60A922D8859}" type="slidenum">
              <a:rPr/>
              <a:t>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Marcador de Posição da Imagem do Diapositivo 1">
            <a:extLst>
              <a:ext uri="{FF2B5EF4-FFF2-40B4-BE49-F238E27FC236}">
                <a16:creationId xmlns:a16="http://schemas.microsoft.com/office/drawing/2014/main" id="{83E15840-9D26-A95D-AC08-3E262A18EB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Marcador de Posição de Notas 2">
            <a:extLst>
              <a:ext uri="{FF2B5EF4-FFF2-40B4-BE49-F238E27FC236}">
                <a16:creationId xmlns:a16="http://schemas.microsoft.com/office/drawing/2014/main" id="{37E04576-772B-DCE8-D794-9CC5DF941C1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043" cy="4114443"/>
          </a:xfrm>
          <a:noFill/>
          <a:ln>
            <a:noFill/>
          </a:ln>
        </p:spPr>
        <p:txBody>
          <a:bodyPr wrap="square" lIns="0" tIns="0" rIns="0" bIns="0" anchor="t" anchorCtr="0" compatLnSpc="1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834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6">
            <a:extLst>
              <a:ext uri="{FF2B5EF4-FFF2-40B4-BE49-F238E27FC236}">
                <a16:creationId xmlns:a16="http://schemas.microsoft.com/office/drawing/2014/main" id="{D25C4D4C-03EC-F160-444C-0B271AA6B6FD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8640F96-09BA-466B-806C-E60A922D8859}" type="slidenum">
              <a:rPr/>
              <a:t>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Marcador de Posição da Imagem do Diapositivo 1">
            <a:extLst>
              <a:ext uri="{FF2B5EF4-FFF2-40B4-BE49-F238E27FC236}">
                <a16:creationId xmlns:a16="http://schemas.microsoft.com/office/drawing/2014/main" id="{83E15840-9D26-A95D-AC08-3E262A18EB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Marcador de Posição de Notas 2">
            <a:extLst>
              <a:ext uri="{FF2B5EF4-FFF2-40B4-BE49-F238E27FC236}">
                <a16:creationId xmlns:a16="http://schemas.microsoft.com/office/drawing/2014/main" id="{37E04576-772B-DCE8-D794-9CC5DF941C1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043" cy="4114443"/>
          </a:xfrm>
          <a:noFill/>
          <a:ln>
            <a:noFill/>
          </a:ln>
        </p:spPr>
        <p:txBody>
          <a:bodyPr wrap="square" lIns="0" tIns="0" rIns="0" bIns="0" anchor="t" anchorCtr="0" compatLnSpc="1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529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6">
            <a:extLst>
              <a:ext uri="{FF2B5EF4-FFF2-40B4-BE49-F238E27FC236}">
                <a16:creationId xmlns:a16="http://schemas.microsoft.com/office/drawing/2014/main" id="{D25C4D4C-03EC-F160-444C-0B271AA6B6FD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8640F96-09BA-466B-806C-E60A922D8859}" type="slidenum">
              <a:rPr/>
              <a:t>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Marcador de Posição da Imagem do Diapositivo 1">
            <a:extLst>
              <a:ext uri="{FF2B5EF4-FFF2-40B4-BE49-F238E27FC236}">
                <a16:creationId xmlns:a16="http://schemas.microsoft.com/office/drawing/2014/main" id="{83E15840-9D26-A95D-AC08-3E262A18EB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Marcador de Posição de Notas 2">
            <a:extLst>
              <a:ext uri="{FF2B5EF4-FFF2-40B4-BE49-F238E27FC236}">
                <a16:creationId xmlns:a16="http://schemas.microsoft.com/office/drawing/2014/main" id="{37E04576-772B-DCE8-D794-9CC5DF941C1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043" cy="4114443"/>
          </a:xfrm>
          <a:noFill/>
          <a:ln>
            <a:noFill/>
          </a:ln>
        </p:spPr>
        <p:txBody>
          <a:bodyPr wrap="square" lIns="0" tIns="0" rIns="0" bIns="0" anchor="t" anchorCtr="0" compatLnSpc="1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757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6">
            <a:extLst>
              <a:ext uri="{FF2B5EF4-FFF2-40B4-BE49-F238E27FC236}">
                <a16:creationId xmlns:a16="http://schemas.microsoft.com/office/drawing/2014/main" id="{1F8F07BA-9BD7-CFFB-30AB-32647EDEC0C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5BEC386-592E-4934-B72D-411FD2696ADA}" type="slidenum">
              <a:rPr/>
              <a:t>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Marcador de Posição da Imagem do Diapositivo 1">
            <a:extLst>
              <a:ext uri="{FF2B5EF4-FFF2-40B4-BE49-F238E27FC236}">
                <a16:creationId xmlns:a16="http://schemas.microsoft.com/office/drawing/2014/main" id="{C23E120D-F6CC-E71A-44ED-F9668C7EAF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Marcador de Posição de Notas 2">
            <a:extLst>
              <a:ext uri="{FF2B5EF4-FFF2-40B4-BE49-F238E27FC236}">
                <a16:creationId xmlns:a16="http://schemas.microsoft.com/office/drawing/2014/main" id="{D85BAF79-06BC-40CE-4381-BC9EEB8A1D4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043" cy="4114443"/>
          </a:xfrm>
          <a:noFill/>
          <a:ln>
            <a:noFill/>
          </a:ln>
        </p:spPr>
        <p:txBody>
          <a:bodyPr wrap="square" lIns="0" tIns="0" rIns="0" bIns="0" anchor="t" anchorCtr="0" compatLnSpc="1">
            <a:no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69E2ED-A08F-E261-E302-F5A07A4F0DC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/>
          <a:lstStyle>
            <a:lvl1pPr>
              <a:defRPr lang="pt-PT" sz="6000"/>
            </a:lvl1pPr>
          </a:lstStyle>
          <a:p>
            <a:pPr lvl="0"/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A59A2D4-32D5-10F3-163B-AEAF3636EDB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lang="pt-PT" sz="2400"/>
            </a:lvl1pPr>
          </a:lstStyle>
          <a:p>
            <a:pPr lvl="0"/>
            <a:r>
              <a:rPr lang="pt-PT"/>
              <a:t>Clique para editar o estilo de subtítulo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330324264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3BB4E3-A86A-EE09-84FC-4DF1EF79EEF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pt-PT"/>
            </a:lvl1pPr>
          </a:lstStyle>
          <a:p>
            <a:pPr lvl="0"/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D0377753-1D90-09B9-A320-7A5CDDCA4009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lang="pt-PT"/>
            </a:lvl1pPr>
            <a:lvl2pPr marR="0" lvl="1" fontAlgn="auto">
              <a:spcAft>
                <a:spcPts val="0"/>
              </a:spcAft>
              <a:buSzPct val="100000"/>
              <a:buFont typeface="Arial" pitchFamily="34"/>
              <a:tabLst/>
              <a:defRPr lang="pt-PT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R="0" lvl="2" fontAlgn="auto">
              <a:spcAft>
                <a:spcPts val="0"/>
              </a:spcAft>
              <a:buSzPct val="100000"/>
              <a:buFont typeface="Arial" pitchFamily="34"/>
              <a:tabLst/>
              <a:defRPr lang="pt-PT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R="0" lvl="3" fontAlgn="auto">
              <a:spcAft>
                <a:spcPts val="0"/>
              </a:spcAft>
              <a:buSzPct val="100000"/>
              <a:buFont typeface="Arial" pitchFamily="34"/>
              <a:tabLst/>
              <a:defRPr lang="pt-PT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R="0" lvl="4" fontAlgn="auto">
              <a:spcAft>
                <a:spcPts val="0"/>
              </a:spcAft>
              <a:buSzPct val="100000"/>
              <a:buFont typeface="Arial" pitchFamily="34"/>
              <a:tabLst/>
              <a:defRPr lang="pt-PT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807247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0B40AB1-8053-54A5-AF6F-5502DC0CFF7A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3843342" y="1165229"/>
            <a:ext cx="1162046" cy="4748214"/>
          </a:xfrm>
        </p:spPr>
        <p:txBody>
          <a:bodyPr vert="eaVert"/>
          <a:lstStyle>
            <a:lvl1pPr>
              <a:defRPr lang="pt-PT"/>
            </a:lvl1pPr>
          </a:lstStyle>
          <a:p>
            <a:pPr lvl="0"/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FB3AC0A3-816F-35E7-0AE3-EE7E53237FD9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352428" y="1165229"/>
            <a:ext cx="3338510" cy="4748214"/>
          </a:xfrm>
        </p:spPr>
        <p:txBody>
          <a:bodyPr vert="eaVert"/>
          <a:lstStyle>
            <a:lvl1pPr>
              <a:defRPr lang="pt-PT"/>
            </a:lvl1pPr>
            <a:lvl2pPr marR="0" lvl="1" fontAlgn="auto">
              <a:spcAft>
                <a:spcPts val="0"/>
              </a:spcAft>
              <a:buSzPct val="100000"/>
              <a:buFont typeface="Arial" pitchFamily="34"/>
              <a:tabLst/>
              <a:defRPr lang="pt-PT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R="0" lvl="2" fontAlgn="auto">
              <a:spcAft>
                <a:spcPts val="0"/>
              </a:spcAft>
              <a:buSzPct val="100000"/>
              <a:buFont typeface="Arial" pitchFamily="34"/>
              <a:tabLst/>
              <a:defRPr lang="pt-PT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R="0" lvl="3" fontAlgn="auto">
              <a:spcAft>
                <a:spcPts val="0"/>
              </a:spcAft>
              <a:buSzPct val="100000"/>
              <a:buFont typeface="Arial" pitchFamily="34"/>
              <a:tabLst/>
              <a:defRPr lang="pt-PT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R="0" lvl="4" fontAlgn="auto">
              <a:spcAft>
                <a:spcPts val="0"/>
              </a:spcAft>
              <a:buSzPct val="100000"/>
              <a:buFont typeface="Arial" pitchFamily="34"/>
              <a:tabLst/>
              <a:defRPr lang="pt-PT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06989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700D0E-8476-4DEA-A40A-4EEBD5809C5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lang="pt-PT" sz="6000"/>
            </a:lvl1pPr>
          </a:lstStyle>
          <a:p>
            <a:pPr lvl="0"/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A96FB6A-0990-D905-1CB9-0F5EEDE7271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algn="ctr">
              <a:buNone/>
              <a:defRPr lang="pt-PT" sz="2400"/>
            </a:lvl1pPr>
          </a:lstStyle>
          <a:p>
            <a:pPr lvl="0"/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4F45137-B2EC-B5D3-1EE6-C0747F3F492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20C93F8-5E7A-406B-ABBD-5F6562FD70F1}" type="slidenum">
              <a:r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745776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892452-6699-1F6B-2E3A-29B06F599F0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pt-PT"/>
            </a:lvl1pPr>
          </a:lstStyle>
          <a:p>
            <a:pPr lvl="0"/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9F89158-B358-124A-0027-AC78201C8D05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 lang="pt-PT"/>
            </a:lvl1pPr>
            <a:lvl2pPr>
              <a:defRPr lang="pt-PT"/>
            </a:lvl2pPr>
            <a:lvl3pPr marR="0" lvl="2" fontAlgn="auto">
              <a:spcAft>
                <a:spcPts val="0"/>
              </a:spcAft>
              <a:buSzPct val="100000"/>
              <a:buFont typeface="Arial" pitchFamily="34"/>
              <a:tabLst/>
              <a:defRPr lang="pt-PT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R="0" lvl="3" fontAlgn="auto">
              <a:spcAft>
                <a:spcPts val="0"/>
              </a:spcAft>
              <a:buSzPct val="100000"/>
              <a:buFont typeface="Arial" pitchFamily="34"/>
              <a:tabLst/>
              <a:defRPr lang="pt-PT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R="0" lvl="4" fontAlgn="auto">
              <a:spcAft>
                <a:spcPts val="0"/>
              </a:spcAft>
              <a:buSzPct val="100000"/>
              <a:buFont typeface="Arial" pitchFamily="34"/>
              <a:tabLst/>
              <a:defRPr lang="pt-PT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DBA2A20C-CACA-33C9-A236-CB3B649C32A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9C8E037-CA3E-4F4F-AE10-2A2640E5B22A}" type="slidenum">
              <a:r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840037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F260ED-6305-72A6-9609-1617B1B8BF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lang="pt-PT" sz="6000"/>
            </a:lvl1pPr>
          </a:lstStyle>
          <a:p>
            <a:pPr lvl="0"/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12399A0-DA0A-5066-B9CB-A903B3DE69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>
              <a:buNone/>
              <a:defRPr lang="pt-PT"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66D2014-422E-E607-24CA-22D6E4D80EC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F30C0AE-8E3C-4795-ADA0-5C3CB0EFC64C}" type="slidenum">
              <a:r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368451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52FC0D-85C0-E17B-F5F5-90E2E543AEA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pt-PT"/>
            </a:lvl1pPr>
          </a:lstStyle>
          <a:p>
            <a:pPr lvl="0"/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D40C0D2-C086-9045-90D7-B97FE8CC1BB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14417" y="1717672"/>
            <a:ext cx="5254627" cy="4584701"/>
          </a:xfrm>
        </p:spPr>
        <p:txBody>
          <a:bodyPr/>
          <a:lstStyle>
            <a:lvl1pPr>
              <a:defRPr lang="pt-PT"/>
            </a:lvl1pPr>
            <a:lvl2pPr>
              <a:defRPr lang="pt-PT"/>
            </a:lvl2pPr>
            <a:lvl3pPr marR="0" lvl="2" fontAlgn="auto">
              <a:spcAft>
                <a:spcPts val="0"/>
              </a:spcAft>
              <a:buSzPct val="100000"/>
              <a:buFont typeface="Arial" pitchFamily="34"/>
              <a:tabLst/>
              <a:defRPr lang="pt-PT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R="0" lvl="3" fontAlgn="auto">
              <a:spcAft>
                <a:spcPts val="0"/>
              </a:spcAft>
              <a:buSzPct val="100000"/>
              <a:buFont typeface="Arial" pitchFamily="34"/>
              <a:tabLst/>
              <a:defRPr lang="pt-PT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R="0" lvl="4" fontAlgn="auto">
              <a:spcAft>
                <a:spcPts val="0"/>
              </a:spcAft>
              <a:buSzPct val="100000"/>
              <a:buFont typeface="Arial" pitchFamily="34"/>
              <a:tabLst/>
              <a:defRPr lang="pt-PT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433F18F8-DA13-1B6B-4330-27FE5763FE5C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421438" y="1717672"/>
            <a:ext cx="5256208" cy="4584701"/>
          </a:xfrm>
        </p:spPr>
        <p:txBody>
          <a:bodyPr/>
          <a:lstStyle>
            <a:lvl1pPr>
              <a:defRPr lang="pt-PT"/>
            </a:lvl1pPr>
            <a:lvl2pPr>
              <a:defRPr lang="pt-PT"/>
            </a:lvl2pPr>
            <a:lvl3pPr marR="0" lvl="2" fontAlgn="auto">
              <a:spcAft>
                <a:spcPts val="0"/>
              </a:spcAft>
              <a:buSzPct val="100000"/>
              <a:buFont typeface="Arial" pitchFamily="34"/>
              <a:tabLst/>
              <a:defRPr lang="pt-PT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R="0" lvl="3" fontAlgn="auto">
              <a:spcAft>
                <a:spcPts val="0"/>
              </a:spcAft>
              <a:buSzPct val="100000"/>
              <a:buFont typeface="Arial" pitchFamily="34"/>
              <a:tabLst/>
              <a:defRPr lang="pt-PT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R="0" lvl="4" fontAlgn="auto">
              <a:spcAft>
                <a:spcPts val="0"/>
              </a:spcAft>
              <a:buSzPct val="100000"/>
              <a:buFont typeface="Arial" pitchFamily="34"/>
              <a:tabLst/>
              <a:defRPr lang="pt-PT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820BB6F-6FB0-551C-B0E9-D9BFD74DB22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493386-1101-4FB3-A088-C78624674D57}" type="slidenum">
              <a:r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402445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F892DE-86CD-D8C0-542F-1167231B65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 lang="pt-PT"/>
            </a:lvl1pPr>
          </a:lstStyle>
          <a:p>
            <a:pPr lvl="0"/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12B245A-30AF-BA27-C1CB-6B5FFBAA9B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>
              <a:buNone/>
              <a:defRPr lang="pt-PT" sz="2400" b="1"/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8B3B80E0-17F5-A45D-A2C2-CB8264B0CE08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 lang="pt-PT"/>
            </a:lvl1pPr>
            <a:lvl2pPr>
              <a:defRPr lang="pt-PT"/>
            </a:lvl2pPr>
            <a:lvl3pPr marR="0" lvl="2" fontAlgn="auto">
              <a:spcAft>
                <a:spcPts val="0"/>
              </a:spcAft>
              <a:buSzPct val="100000"/>
              <a:buFont typeface="Arial" pitchFamily="34"/>
              <a:tabLst/>
              <a:defRPr lang="pt-PT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R="0" lvl="3" fontAlgn="auto">
              <a:spcAft>
                <a:spcPts val="0"/>
              </a:spcAft>
              <a:buSzPct val="100000"/>
              <a:buFont typeface="Arial" pitchFamily="34"/>
              <a:tabLst/>
              <a:defRPr lang="pt-PT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R="0" lvl="4" fontAlgn="auto">
              <a:spcAft>
                <a:spcPts val="0"/>
              </a:spcAft>
              <a:buSzPct val="100000"/>
              <a:buFont typeface="Arial" pitchFamily="34"/>
              <a:tabLst/>
              <a:defRPr lang="pt-PT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EA4A70C5-D6DE-3A4B-9573-3DB44A7D28F7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>
              <a:buNone/>
              <a:defRPr lang="pt-PT" sz="2400" b="1"/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CC2E6D19-CB84-5A08-0242-06B8E44FDB79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 lang="pt-PT"/>
            </a:lvl1pPr>
            <a:lvl2pPr>
              <a:defRPr lang="pt-PT"/>
            </a:lvl2pPr>
            <a:lvl3pPr marR="0" lvl="2" fontAlgn="auto">
              <a:spcAft>
                <a:spcPts val="0"/>
              </a:spcAft>
              <a:buSzPct val="100000"/>
              <a:buFont typeface="Arial" pitchFamily="34"/>
              <a:tabLst/>
              <a:defRPr lang="pt-PT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R="0" lvl="3" fontAlgn="auto">
              <a:spcAft>
                <a:spcPts val="0"/>
              </a:spcAft>
              <a:buSzPct val="100000"/>
              <a:buFont typeface="Arial" pitchFamily="34"/>
              <a:tabLst/>
              <a:defRPr lang="pt-PT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R="0" lvl="4" fontAlgn="auto">
              <a:spcAft>
                <a:spcPts val="0"/>
              </a:spcAft>
              <a:buSzPct val="100000"/>
              <a:buFont typeface="Arial" pitchFamily="34"/>
              <a:tabLst/>
              <a:defRPr lang="pt-PT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6A8D2FB6-134C-548E-B1C4-1D6081D1935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22F8474-31FC-4DE1-9436-753707C45513}" type="slidenum">
              <a:r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421674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2EA6C6-8CC4-C500-78CF-0A39E1A3A47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pt-PT"/>
            </a:lvl1pPr>
          </a:lstStyle>
          <a:p>
            <a:pPr lvl="0"/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0F1F230D-D4A4-07FC-9A69-03E8ABF5B8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8BBD620-225C-4FE7-930B-B92BF2592E4F}" type="slidenum">
              <a:r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704373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4EB5C7A1-4F90-3D8C-186A-23A45A51AF1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CD58DD1-EC26-45B3-8EF2-4BC3E454D6D9}" type="slidenum">
              <a:r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39960604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4CC03A-FB52-7781-B98C-EC00BD52D6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lang="pt-PT" sz="3200"/>
            </a:lvl1pPr>
          </a:lstStyle>
          <a:p>
            <a:pPr lvl="0"/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FA62237-00CF-EEC8-7345-6AA17DE460B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lang="pt-PT" sz="3200"/>
            </a:lvl1pPr>
            <a:lvl2pPr>
              <a:defRPr lang="pt-PT" sz="2800"/>
            </a:lvl2pPr>
            <a:lvl3pPr marR="0" lvl="2" fontAlgn="auto">
              <a:spcAft>
                <a:spcPts val="0"/>
              </a:spcAft>
              <a:buSzPct val="100000"/>
              <a:buFont typeface="Arial" pitchFamily="34"/>
              <a:tabLst/>
              <a:defRPr lang="pt-PT" sz="2400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R="0" lvl="3" fontAlgn="auto">
              <a:spcAft>
                <a:spcPts val="0"/>
              </a:spcAft>
              <a:buSzPct val="100000"/>
              <a:buFont typeface="Arial" pitchFamily="34"/>
              <a:tabLst/>
              <a:defRPr lang="pt-PT" sz="2000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R="0" lvl="4" fontAlgn="auto">
              <a:spcAft>
                <a:spcPts val="0"/>
              </a:spcAft>
              <a:buSzPct val="100000"/>
              <a:buFont typeface="Arial" pitchFamily="34"/>
              <a:tabLst/>
              <a:defRPr lang="pt-PT" sz="2000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2A74C56A-7F64-133B-4A08-898C4012126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>
              <a:buNone/>
              <a:defRPr lang="pt-PT" sz="1600"/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58AEB61-487E-B1A3-629C-2F89C63ECFB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E854D8E-BAD8-427D-B057-F8596FBD5FE3}" type="slidenum">
              <a:r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49355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9CA166-4A6C-AF00-58CD-D823A3A60CF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pt-PT"/>
            </a:lvl1pPr>
          </a:lstStyle>
          <a:p>
            <a:pPr lvl="0"/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D96631E-E87E-E907-DE16-6DD29ECA61CB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 lang="pt-PT"/>
            </a:lvl1pPr>
            <a:lvl2pPr marR="0" lvl="1" fontAlgn="auto">
              <a:spcAft>
                <a:spcPts val="0"/>
              </a:spcAft>
              <a:buSzPct val="100000"/>
              <a:buFont typeface="Arial" pitchFamily="34"/>
              <a:tabLst/>
              <a:defRPr lang="pt-PT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R="0" lvl="2" fontAlgn="auto">
              <a:spcAft>
                <a:spcPts val="0"/>
              </a:spcAft>
              <a:buSzPct val="100000"/>
              <a:buFont typeface="Arial" pitchFamily="34"/>
              <a:tabLst/>
              <a:defRPr lang="pt-PT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R="0" lvl="3" fontAlgn="auto">
              <a:spcAft>
                <a:spcPts val="0"/>
              </a:spcAft>
              <a:buSzPct val="100000"/>
              <a:buFont typeface="Arial" pitchFamily="34"/>
              <a:tabLst/>
              <a:defRPr lang="pt-PT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R="0" lvl="4" fontAlgn="auto">
              <a:spcAft>
                <a:spcPts val="0"/>
              </a:spcAft>
              <a:buSzPct val="100000"/>
              <a:buFont typeface="Arial" pitchFamily="34"/>
              <a:tabLst/>
              <a:defRPr lang="pt-PT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8261914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93D526-25BD-B3B3-5089-57824366B9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lang="pt-PT" sz="3200"/>
            </a:lvl1pPr>
          </a:lstStyle>
          <a:p>
            <a:pPr lvl="0"/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9DFCD850-5A8E-B59E-A91D-B2657561F02F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buNone/>
              <a:defRPr lang="pt-PT" sz="3200"/>
            </a:lvl1pPr>
          </a:lstStyle>
          <a:p>
            <a:pPr lvl="0"/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32161D5E-C186-B84D-0B75-EA0765F39F4A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>
              <a:buNone/>
              <a:defRPr lang="pt-PT" sz="1600"/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D17E6832-43E2-4457-9785-14714D26C73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2006CEC-77B8-4CC4-B3F0-E23AC2DCF6A7}" type="slidenum">
              <a:r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262857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7726F9-9106-200E-9F56-A281D835FA2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pt-PT"/>
            </a:lvl1pPr>
          </a:lstStyle>
          <a:p>
            <a:pPr lvl="0"/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9FF0CA21-8FFE-4C8F-B264-F50C5349808A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lang="pt-PT"/>
            </a:lvl1pPr>
            <a:lvl2pPr>
              <a:defRPr lang="pt-PT"/>
            </a:lvl2pPr>
            <a:lvl3pPr marR="0" lvl="2" fontAlgn="auto">
              <a:spcAft>
                <a:spcPts val="0"/>
              </a:spcAft>
              <a:buSzPct val="100000"/>
              <a:buFont typeface="Arial" pitchFamily="34"/>
              <a:tabLst/>
              <a:defRPr lang="pt-PT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R="0" lvl="3" fontAlgn="auto">
              <a:spcAft>
                <a:spcPts val="0"/>
              </a:spcAft>
              <a:buSzPct val="100000"/>
              <a:buFont typeface="Arial" pitchFamily="34"/>
              <a:tabLst/>
              <a:defRPr lang="pt-PT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R="0" lvl="4" fontAlgn="auto">
              <a:spcAft>
                <a:spcPts val="0"/>
              </a:spcAft>
              <a:buSzPct val="100000"/>
              <a:buFont typeface="Arial" pitchFamily="34"/>
              <a:tabLst/>
              <a:defRPr lang="pt-PT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A28700E-C81E-BC41-5001-397F3CC40BC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9A9A3D5-7125-4208-B1BC-8F8E4EC40AEA}" type="slidenum">
              <a:r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36558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6591D84-51FA-FB83-8EA7-8509B39771D3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9012234" y="231772"/>
            <a:ext cx="2665411" cy="6070601"/>
          </a:xfrm>
        </p:spPr>
        <p:txBody>
          <a:bodyPr vert="eaVert"/>
          <a:lstStyle>
            <a:lvl1pPr>
              <a:defRPr lang="pt-PT"/>
            </a:lvl1pPr>
          </a:lstStyle>
          <a:p>
            <a:pPr lvl="0"/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69747107-1C0B-C428-C623-95D52CFD8D48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1014417" y="231772"/>
            <a:ext cx="7845423" cy="6070601"/>
          </a:xfrm>
        </p:spPr>
        <p:txBody>
          <a:bodyPr vert="eaVert"/>
          <a:lstStyle>
            <a:lvl1pPr>
              <a:defRPr lang="pt-PT"/>
            </a:lvl1pPr>
            <a:lvl2pPr>
              <a:defRPr lang="pt-PT"/>
            </a:lvl2pPr>
            <a:lvl3pPr marR="0" lvl="2" fontAlgn="auto">
              <a:spcAft>
                <a:spcPts val="0"/>
              </a:spcAft>
              <a:buSzPct val="100000"/>
              <a:buFont typeface="Arial" pitchFamily="34"/>
              <a:tabLst/>
              <a:defRPr lang="pt-PT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R="0" lvl="3" fontAlgn="auto">
              <a:spcAft>
                <a:spcPts val="0"/>
              </a:spcAft>
              <a:buSzPct val="100000"/>
              <a:buFont typeface="Arial" pitchFamily="34"/>
              <a:tabLst/>
              <a:defRPr lang="pt-PT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R="0" lvl="4" fontAlgn="auto">
              <a:spcAft>
                <a:spcPts val="0"/>
              </a:spcAft>
              <a:buSzPct val="100000"/>
              <a:buFont typeface="Arial" pitchFamily="34"/>
              <a:tabLst/>
              <a:defRPr lang="pt-PT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B32942F-5218-EC68-A52D-A9B07F6B4AA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D410C4A-55CA-49FC-871A-BD50F9C1A7AB}" type="slidenum">
              <a:r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4474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D39510-C076-BD73-4AF6-5DB0FC913B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lang="pt-PT" sz="6000"/>
            </a:lvl1pPr>
          </a:lstStyle>
          <a:p>
            <a:pPr lvl="0"/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A7DBFEF-81A7-FB60-97BD-C673DA095F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lang="pt-PT"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</p:spTree>
    <p:extLst>
      <p:ext uri="{BB962C8B-B14F-4D97-AF65-F5344CB8AC3E}">
        <p14:creationId xmlns:p14="http://schemas.microsoft.com/office/powerpoint/2010/main" val="2757272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A3779C-392E-0E96-083C-1DE3B78B1D4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pt-PT"/>
            </a:lvl1pPr>
          </a:lstStyle>
          <a:p>
            <a:pPr lvl="0"/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8AB3208-33CD-E5FA-1ADA-0C1649C932F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52428" y="5378445"/>
            <a:ext cx="2249488" cy="534988"/>
          </a:xfrm>
        </p:spPr>
        <p:txBody>
          <a:bodyPr/>
          <a:lstStyle>
            <a:lvl1pPr>
              <a:defRPr lang="pt-PT"/>
            </a:lvl1pPr>
            <a:lvl2pPr marR="0" lvl="1" fontAlgn="auto">
              <a:spcAft>
                <a:spcPts val="0"/>
              </a:spcAft>
              <a:buSzPct val="100000"/>
              <a:buFont typeface="Arial" pitchFamily="34"/>
              <a:tabLst/>
              <a:defRPr lang="pt-PT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R="0" lvl="2" fontAlgn="auto">
              <a:spcAft>
                <a:spcPts val="0"/>
              </a:spcAft>
              <a:buSzPct val="100000"/>
              <a:buFont typeface="Arial" pitchFamily="34"/>
              <a:tabLst/>
              <a:defRPr lang="pt-PT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R="0" lvl="3" fontAlgn="auto">
              <a:spcAft>
                <a:spcPts val="0"/>
              </a:spcAft>
              <a:buSzPct val="100000"/>
              <a:buFont typeface="Arial" pitchFamily="34"/>
              <a:tabLst/>
              <a:defRPr lang="pt-PT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R="0" lvl="4" fontAlgn="auto">
              <a:spcAft>
                <a:spcPts val="0"/>
              </a:spcAft>
              <a:buSzPct val="100000"/>
              <a:buFont typeface="Arial" pitchFamily="34"/>
              <a:tabLst/>
              <a:defRPr lang="pt-PT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3FC30F14-3E80-A181-C467-084424881740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2754309" y="5378445"/>
            <a:ext cx="2251079" cy="534988"/>
          </a:xfrm>
        </p:spPr>
        <p:txBody>
          <a:bodyPr/>
          <a:lstStyle>
            <a:lvl1pPr>
              <a:defRPr lang="pt-PT"/>
            </a:lvl1pPr>
            <a:lvl2pPr marR="0" lvl="1" fontAlgn="auto">
              <a:spcAft>
                <a:spcPts val="0"/>
              </a:spcAft>
              <a:buSzPct val="100000"/>
              <a:buFont typeface="Arial" pitchFamily="34"/>
              <a:tabLst/>
              <a:defRPr lang="pt-PT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R="0" lvl="2" fontAlgn="auto">
              <a:spcAft>
                <a:spcPts val="0"/>
              </a:spcAft>
              <a:buSzPct val="100000"/>
              <a:buFont typeface="Arial" pitchFamily="34"/>
              <a:tabLst/>
              <a:defRPr lang="pt-PT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R="0" lvl="3" fontAlgn="auto">
              <a:spcAft>
                <a:spcPts val="0"/>
              </a:spcAft>
              <a:buSzPct val="100000"/>
              <a:buFont typeface="Arial" pitchFamily="34"/>
              <a:tabLst/>
              <a:defRPr lang="pt-PT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R="0" lvl="4" fontAlgn="auto">
              <a:spcAft>
                <a:spcPts val="0"/>
              </a:spcAft>
              <a:buSzPct val="100000"/>
              <a:buFont typeface="Arial" pitchFamily="34"/>
              <a:tabLst/>
              <a:defRPr lang="pt-PT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655112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2CF16E-14D8-5900-8C5E-17E338F975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 lang="pt-PT"/>
            </a:lvl1pPr>
          </a:lstStyle>
          <a:p>
            <a:pPr lvl="0"/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9944651-1590-6E16-B998-C1A165ECED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lang="pt-PT" sz="2400" b="1"/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46711475-0C43-3C74-9B62-C9711850C47F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 lang="pt-PT"/>
            </a:lvl1pPr>
            <a:lvl2pPr marR="0" lvl="1" fontAlgn="auto">
              <a:spcAft>
                <a:spcPts val="0"/>
              </a:spcAft>
              <a:buSzPct val="100000"/>
              <a:buFont typeface="Arial" pitchFamily="34"/>
              <a:tabLst/>
              <a:defRPr lang="pt-PT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R="0" lvl="2" fontAlgn="auto">
              <a:spcAft>
                <a:spcPts val="0"/>
              </a:spcAft>
              <a:buSzPct val="100000"/>
              <a:buFont typeface="Arial" pitchFamily="34"/>
              <a:tabLst/>
              <a:defRPr lang="pt-PT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R="0" lvl="3" fontAlgn="auto">
              <a:spcAft>
                <a:spcPts val="0"/>
              </a:spcAft>
              <a:buSzPct val="100000"/>
              <a:buFont typeface="Arial" pitchFamily="34"/>
              <a:tabLst/>
              <a:defRPr lang="pt-PT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R="0" lvl="4" fontAlgn="auto">
              <a:spcAft>
                <a:spcPts val="0"/>
              </a:spcAft>
              <a:buSzPct val="100000"/>
              <a:buFont typeface="Arial" pitchFamily="34"/>
              <a:tabLst/>
              <a:defRPr lang="pt-PT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A6711943-3DFD-B18A-2747-021EB403A535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lang="pt-PT" sz="2400" b="1"/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7F0CD5D6-4481-DCCC-A0B3-04D7F43858F1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 lang="pt-PT"/>
            </a:lvl1pPr>
            <a:lvl2pPr marR="0" lvl="1" fontAlgn="auto">
              <a:spcAft>
                <a:spcPts val="0"/>
              </a:spcAft>
              <a:buSzPct val="100000"/>
              <a:buFont typeface="Arial" pitchFamily="34"/>
              <a:tabLst/>
              <a:defRPr lang="pt-PT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R="0" lvl="2" fontAlgn="auto">
              <a:spcAft>
                <a:spcPts val="0"/>
              </a:spcAft>
              <a:buSzPct val="100000"/>
              <a:buFont typeface="Arial" pitchFamily="34"/>
              <a:tabLst/>
              <a:defRPr lang="pt-PT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R="0" lvl="3" fontAlgn="auto">
              <a:spcAft>
                <a:spcPts val="0"/>
              </a:spcAft>
              <a:buSzPct val="100000"/>
              <a:buFont typeface="Arial" pitchFamily="34"/>
              <a:tabLst/>
              <a:defRPr lang="pt-PT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R="0" lvl="4" fontAlgn="auto">
              <a:spcAft>
                <a:spcPts val="0"/>
              </a:spcAft>
              <a:buSzPct val="100000"/>
              <a:buFont typeface="Arial" pitchFamily="34"/>
              <a:tabLst/>
              <a:defRPr lang="pt-PT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485020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74E2E7-F368-F081-2BAA-C65C7B647CF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pt-PT"/>
            </a:lvl1pPr>
          </a:lstStyle>
          <a:p>
            <a:pPr lvl="0"/>
            <a:r>
              <a:rPr lang="pt-PT"/>
              <a:t>Clique para editar o estilo de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469159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597752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D5BEE2-D457-8B82-3E88-5D4EF089BD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lang="pt-PT" sz="3200"/>
            </a:lvl1pPr>
          </a:lstStyle>
          <a:p>
            <a:pPr lvl="0"/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EAF26F3-D2EC-C1A0-6E5B-2A4690E26FB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lang="pt-PT" sz="3200"/>
            </a:lvl1pPr>
            <a:lvl2pPr marR="0" lvl="1" fontAlgn="auto">
              <a:spcAft>
                <a:spcPts val="0"/>
              </a:spcAft>
              <a:buSzPct val="100000"/>
              <a:buFont typeface="Arial" pitchFamily="34"/>
              <a:tabLst/>
              <a:defRPr lang="pt-PT" sz="2800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R="0" lvl="2" fontAlgn="auto">
              <a:spcAft>
                <a:spcPts val="0"/>
              </a:spcAft>
              <a:buSzPct val="100000"/>
              <a:buFont typeface="Arial" pitchFamily="34"/>
              <a:tabLst/>
              <a:defRPr lang="pt-PT" sz="2400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R="0" lvl="3" fontAlgn="auto">
              <a:spcAft>
                <a:spcPts val="0"/>
              </a:spcAft>
              <a:buSzPct val="100000"/>
              <a:buFont typeface="Arial" pitchFamily="34"/>
              <a:tabLst/>
              <a:defRPr lang="pt-PT" sz="2000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R="0" lvl="4" fontAlgn="auto">
              <a:spcAft>
                <a:spcPts val="0"/>
              </a:spcAft>
              <a:buSzPct val="100000"/>
              <a:buFont typeface="Arial" pitchFamily="34"/>
              <a:tabLst/>
              <a:defRPr lang="pt-PT" sz="2000" b="0" i="0" u="none" strike="noStrike" cap="none" spc="0" baseline="0">
                <a:solidFill>
                  <a:srgbClr val="000000"/>
                </a:solidFill>
                <a:uFillTx/>
                <a:latin typeface="Calibri"/>
              </a:defRPr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F0C52D0A-9385-484A-442E-D8EE253FE67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lang="pt-PT" sz="1600"/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</p:spTree>
    <p:extLst>
      <p:ext uri="{BB962C8B-B14F-4D97-AF65-F5344CB8AC3E}">
        <p14:creationId xmlns:p14="http://schemas.microsoft.com/office/powerpoint/2010/main" val="4122059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42D3B9-4A88-BE7B-8DA0-D0E29DAABE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lang="pt-PT" sz="3200"/>
            </a:lvl1pPr>
          </a:lstStyle>
          <a:p>
            <a:pPr lvl="0"/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499AADD8-CE81-B93C-695B-848E425DAD8F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pt-PT" sz="3200"/>
            </a:lvl1pPr>
          </a:lstStyle>
          <a:p>
            <a:pPr lvl="0"/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474A581F-1920-CBCB-CD2F-7F7D06A31AE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lang="pt-PT" sz="1600"/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</p:spTree>
    <p:extLst>
      <p:ext uri="{BB962C8B-B14F-4D97-AF65-F5344CB8AC3E}">
        <p14:creationId xmlns:p14="http://schemas.microsoft.com/office/powerpoint/2010/main" val="4037111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6">
            <a:extLst>
              <a:ext uri="{FF2B5EF4-FFF2-40B4-BE49-F238E27FC236}">
                <a16:creationId xmlns:a16="http://schemas.microsoft.com/office/drawing/2014/main" id="{3FAF869B-8625-9E22-E953-73684FB51936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8015036" cy="686556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A39A3E2-0604-597C-72AC-7B539CEE31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3159" y="1164598"/>
            <a:ext cx="4651561" cy="260676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ctr" anchorCtr="1" compatLnSpc="1">
            <a:noAutofit/>
          </a:bodyPr>
          <a:lstStyle/>
          <a:p>
            <a:pPr lvl="0"/>
            <a:r>
              <a:rPr lang="es-ES"/>
              <a:t>CLICK TO EDIT TITLE</a:t>
            </a:r>
          </a:p>
        </p:txBody>
      </p:sp>
      <p:sp>
        <p:nvSpPr>
          <p:cNvPr id="4" name="Marcador de texto 13">
            <a:extLst>
              <a:ext uri="{FF2B5EF4-FFF2-40B4-BE49-F238E27FC236}">
                <a16:creationId xmlns:a16="http://schemas.microsoft.com/office/drawing/2014/main" id="{6A0D2A80-D8BC-801E-B210-B6C835D62D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53159" y="5377677"/>
            <a:ext cx="4651561" cy="53568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ctr" anchorCtr="0" compatLnSpc="1">
            <a:noAutofit/>
          </a:bodyPr>
          <a:lstStyle/>
          <a:p>
            <a:pPr lvl="0"/>
            <a:r>
              <a:rPr lang="es-ES"/>
              <a:t>Click to modify the text</a:t>
            </a:r>
          </a:p>
        </p:txBody>
      </p:sp>
      <p:pic>
        <p:nvPicPr>
          <p:cNvPr id="5" name="Imagen 15">
            <a:extLst>
              <a:ext uri="{FF2B5EF4-FFF2-40B4-BE49-F238E27FC236}">
                <a16:creationId xmlns:a16="http://schemas.microsoft.com/office/drawing/2014/main" id="{AC506218-FBEC-C4C6-9A97-89678C03A708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/>
            <a:alphaModFix/>
          </a:blip>
          <a:srcRect/>
          <a:stretch>
            <a:fillRect/>
          </a:stretch>
        </p:blipFill>
        <p:spPr>
          <a:xfrm>
            <a:off x="5638318" y="5338797"/>
            <a:ext cx="2946242" cy="833402"/>
          </a:xfrm>
          <a:prstGeom prst="rect">
            <a:avLst/>
          </a:prstGeom>
          <a:noFill/>
          <a:ln cap="flat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ctr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s-ES" sz="4800" b="1" i="0" u="none" strike="noStrike" kern="1200" cap="none" spc="0" baseline="0">
          <a:solidFill>
            <a:srgbClr val="FFFFFF"/>
          </a:solidFill>
          <a:highlight>
            <a:scrgbClr r="0" g="0" b="0">
              <a:alpha val="0"/>
            </a:scrgbClr>
          </a:highlight>
          <a:uFillTx/>
          <a:latin typeface="Trebuchet MS"/>
          <a:ea typeface="Microsoft YaHei" pitchFamily="2"/>
          <a:cs typeface="Lucida Sans" pitchFamily="2"/>
        </a:defRPr>
      </a:lvl1pPr>
    </p:titleStyle>
    <p:bodyStyle>
      <a:lvl1pPr marL="228600" marR="0" lvl="0" indent="-228243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45000"/>
        <a:buFont typeface="StarSymbol"/>
        <a:buChar char="●"/>
        <a:tabLst>
          <a:tab pos="228600" algn="l"/>
        </a:tabLst>
        <a:defRPr lang="es-ES" sz="1400" b="0" i="0" u="none" strike="noStrike" kern="1200" cap="none" spc="0" baseline="0">
          <a:solidFill>
            <a:srgbClr val="FFFFFF"/>
          </a:solidFill>
          <a:highlight>
            <a:scrgbClr r="0" g="0" b="0">
              <a:alpha val="0"/>
            </a:scrgbClr>
          </a:highlight>
          <a:uFillTx/>
          <a:latin typeface="Trebuchet MS"/>
          <a:ea typeface="Microsoft YaHei" pitchFamily="2"/>
          <a:cs typeface="Lucida Sans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74885-63ED-3F97-15C7-4EDFAF869E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4115" y="231836"/>
            <a:ext cx="9515877" cy="410044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lvl="0"/>
            <a:r>
              <a:rPr lang="es-ES"/>
              <a:t>CLICK TO EDIT TITLE</a:t>
            </a:r>
          </a:p>
        </p:txBody>
      </p:sp>
      <p:sp>
        <p:nvSpPr>
          <p:cNvPr id="3" name="Marcador de texto 13">
            <a:extLst>
              <a:ext uri="{FF2B5EF4-FFF2-40B4-BE49-F238E27FC236}">
                <a16:creationId xmlns:a16="http://schemas.microsoft.com/office/drawing/2014/main" id="{D0706EB3-FD44-3D7D-45F0-F9181AC9B0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14115" y="1717563"/>
            <a:ext cx="10662836" cy="4584234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lvl="0"/>
            <a:r>
              <a:rPr lang="es-ES"/>
              <a:t>Click to modify the text</a:t>
            </a:r>
          </a:p>
          <a:p>
            <a:pPr lvl="1"/>
            <a:r>
              <a:rPr lang="es-ES"/>
              <a:t>Text 2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F26A0780-6FD5-1601-91CD-032B117B609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2243" y="6370204"/>
            <a:ext cx="431999" cy="36468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t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pt-PT" sz="1400" b="0" i="0" u="none" strike="noStrike" kern="1200" cap="none" spc="0" baseline="0">
                <a:solidFill>
                  <a:srgbClr val="DE3831"/>
                </a:solidFill>
                <a:uFillTx/>
                <a:latin typeface="Trebuchet MS"/>
                <a:ea typeface="Segoe UI" pitchFamily="2"/>
                <a:cs typeface="Tahoma" pitchFamily="2"/>
              </a:defRPr>
            </a:lvl1pPr>
          </a:lstStyle>
          <a:p>
            <a:pPr lvl="0"/>
            <a:fld id="{B78411A3-4FEA-485C-BB20-D553B9832ED1}" type="slidenum">
              <a:rPr/>
              <a:t>‹#›</a:t>
            </a:fld>
            <a:endParaRPr lang="pt-PT"/>
          </a:p>
        </p:txBody>
      </p:sp>
      <p:pic>
        <p:nvPicPr>
          <p:cNvPr id="5" name="Imagen 10">
            <a:extLst>
              <a:ext uri="{FF2B5EF4-FFF2-40B4-BE49-F238E27FC236}">
                <a16:creationId xmlns:a16="http://schemas.microsoft.com/office/drawing/2014/main" id="{1E604579-6F80-3A45-82FB-0CED6217872E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1747080" cy="10591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n 12">
            <a:extLst>
              <a:ext uri="{FF2B5EF4-FFF2-40B4-BE49-F238E27FC236}">
                <a16:creationId xmlns:a16="http://schemas.microsoft.com/office/drawing/2014/main" id="{B205E150-82FA-FBFE-E4D9-B5DCEDB772A7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/>
            <a:alphaModFix/>
          </a:blip>
          <a:srcRect/>
          <a:stretch>
            <a:fillRect/>
          </a:stretch>
        </p:blipFill>
        <p:spPr>
          <a:xfrm>
            <a:off x="11134081" y="208803"/>
            <a:ext cx="543235" cy="536039"/>
          </a:xfrm>
          <a:prstGeom prst="rect">
            <a:avLst/>
          </a:prstGeom>
          <a:noFill/>
          <a:ln cap="flat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s-ES" sz="2800" b="1" i="0" u="none" strike="noStrike" kern="1200" cap="none" spc="0" baseline="0">
          <a:solidFill>
            <a:srgbClr val="DE3831"/>
          </a:solidFill>
          <a:highlight>
            <a:scrgbClr r="0" g="0" b="0">
              <a:alpha val="0"/>
            </a:scrgbClr>
          </a:highlight>
          <a:uFillTx/>
          <a:latin typeface="Trebuchet MS"/>
          <a:ea typeface="Microsoft YaHei" pitchFamily="2"/>
          <a:cs typeface="Lucida Sans" pitchFamily="2"/>
        </a:defRPr>
      </a:lvl1pPr>
    </p:titleStyle>
    <p:bodyStyle>
      <a:lvl1pPr marL="0" marR="0" lvl="0" indent="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45000"/>
        <a:buFont typeface="StarSymbol"/>
        <a:buChar char="●"/>
        <a:tabLst/>
        <a:defRPr lang="es-ES" sz="2000" b="0" i="0" u="none" strike="noStrike" kern="1200" cap="none" spc="0" baseline="0">
          <a:solidFill>
            <a:srgbClr val="767171"/>
          </a:solidFill>
          <a:highlight>
            <a:scrgbClr r="0" g="0" b="0">
              <a:alpha val="0"/>
            </a:scrgbClr>
          </a:highlight>
          <a:uFillTx/>
          <a:latin typeface="Trebuchet MS"/>
          <a:ea typeface="Microsoft YaHei" pitchFamily="2"/>
          <a:cs typeface="Lucida Sans" pitchFamily="2"/>
        </a:defRPr>
      </a:lvl1pPr>
      <a:lvl2pPr marL="0" marR="0" lvl="1" indent="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75000"/>
        <a:buFont typeface="StarSymbol"/>
        <a:buChar char="–"/>
        <a:tabLst/>
        <a:defRPr lang="es-ES" sz="2000" b="0" i="0" u="none" strike="noStrike" kern="1200" cap="none" spc="0" baseline="0">
          <a:solidFill>
            <a:srgbClr val="767171"/>
          </a:solidFill>
          <a:highlight>
            <a:scrgbClr r="0" g="0" b="0">
              <a:alpha val="0"/>
            </a:scrgbClr>
          </a:highlight>
          <a:uFillTx/>
          <a:latin typeface="Trebuchet MS"/>
          <a:ea typeface="Microsoft YaHei" pitchFamily="2"/>
          <a:cs typeface="Lucida Sans" pitchFamily="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4">
            <a:extLst>
              <a:ext uri="{FF2B5EF4-FFF2-40B4-BE49-F238E27FC236}">
                <a16:creationId xmlns:a16="http://schemas.microsoft.com/office/drawing/2014/main" id="{C8E0CC44-D7C9-16BC-2DD7-71CC2E36409A}"/>
              </a:ext>
            </a:extLst>
          </p:cNvPr>
          <p:cNvSpPr/>
          <p:nvPr/>
        </p:nvSpPr>
        <p:spPr>
          <a:xfrm>
            <a:off x="5486400" y="5211275"/>
            <a:ext cx="4410160" cy="1286633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3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1D9F62AB-7D77-F051-9742-1C1D708D8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797" y="5130350"/>
            <a:ext cx="6120170" cy="100197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C751D5D-4D56-88D7-F6B9-8220C0FAD5B4}"/>
              </a:ext>
            </a:extLst>
          </p:cNvPr>
          <p:cNvSpPr txBox="1"/>
          <p:nvPr/>
        </p:nvSpPr>
        <p:spPr>
          <a:xfrm>
            <a:off x="332622" y="746973"/>
            <a:ext cx="4651561" cy="20043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ctr" anchorCtr="1" compatLnSpc="1">
            <a:noAutofit/>
          </a:bodyPr>
          <a:lstStyle/>
          <a:p>
            <a:pPr algn="ctr">
              <a:lnSpc>
                <a:spcPct val="9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b="1" err="1">
                <a:solidFill>
                  <a:srgbClr val="FFFFFF"/>
                </a:solidFill>
                <a:latin typeface="Trebuchet MS"/>
                <a:ea typeface="Microsoft YaHei"/>
                <a:cs typeface="Lucida Sans" pitchFamily="2"/>
              </a:rPr>
              <a:t>Sistemas</a:t>
            </a:r>
            <a:r>
              <a:rPr lang="en-US" sz="4800" b="1">
                <a:solidFill>
                  <a:srgbClr val="FFFFFF"/>
                </a:solidFill>
                <a:latin typeface="Trebuchet MS"/>
                <a:ea typeface="Microsoft YaHei"/>
                <a:cs typeface="Lucida Sans" pitchFamily="2"/>
              </a:rPr>
              <a:t> Distribuidos</a:t>
            </a:r>
            <a:endParaRPr lang="en-US" sz="4800" b="1" i="0" u="none" strike="noStrike" kern="0" cap="none" spc="0" baseline="0">
              <a:solidFill>
                <a:srgbClr val="FFFFFF"/>
              </a:solidFill>
              <a:uFillTx/>
              <a:latin typeface="Trebuchet MS"/>
              <a:ea typeface="Microsoft YaHei" pitchFamily="2"/>
              <a:cs typeface="Lucida Sans" pitchFamily="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01EF0F-F1D5-697E-0FE2-917CD67354DB}"/>
              </a:ext>
            </a:extLst>
          </p:cNvPr>
          <p:cNvSpPr txBox="1"/>
          <p:nvPr/>
        </p:nvSpPr>
        <p:spPr>
          <a:xfrm>
            <a:off x="332622" y="2604512"/>
            <a:ext cx="4651561" cy="180564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ctr" anchorCtr="1" compatLnSpc="1">
            <a:noAutofit/>
          </a:bodyPr>
          <a:lstStyle/>
          <a:p>
            <a:pPr algn="ctr">
              <a:lnSpc>
                <a:spcPct val="9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>
                <a:solidFill>
                  <a:srgbClr val="FFFFFF"/>
                </a:solidFill>
                <a:latin typeface="Trebuchet MS"/>
                <a:ea typeface="Microsoft YaHei"/>
              </a:rPr>
              <a:t>Sistema de Auto-</a:t>
            </a:r>
            <a:r>
              <a:rPr lang="en-US" sz="2400" b="1" err="1">
                <a:solidFill>
                  <a:srgbClr val="FFFFFF"/>
                </a:solidFill>
                <a:latin typeface="Trebuchet MS"/>
                <a:ea typeface="Microsoft YaHei"/>
              </a:rPr>
              <a:t>Reposição</a:t>
            </a:r>
            <a:r>
              <a:rPr lang="en-US" sz="2400" b="1">
                <a:solidFill>
                  <a:srgbClr val="FFFFFF"/>
                </a:solidFill>
                <a:latin typeface="Trebuchet MS"/>
                <a:ea typeface="Microsoft YaHei"/>
              </a:rPr>
              <a:t> de </a:t>
            </a:r>
            <a:r>
              <a:rPr lang="en-US" sz="2400" b="1" err="1">
                <a:solidFill>
                  <a:srgbClr val="FFFFFF"/>
                </a:solidFill>
                <a:latin typeface="Trebuchet MS"/>
                <a:ea typeface="Microsoft YaHei"/>
              </a:rPr>
              <a:t>ficheiros</a:t>
            </a:r>
            <a:r>
              <a:rPr lang="en-US" sz="2400" b="1">
                <a:solidFill>
                  <a:srgbClr val="FFFFFF"/>
                </a:solidFill>
                <a:latin typeface="Trebuchet MS"/>
                <a:ea typeface="Microsoft YaHei"/>
              </a:rPr>
              <a:t> / Anti-Ransomware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A04B131-740A-1348-855C-2494F59A8F0D}"/>
              </a:ext>
            </a:extLst>
          </p:cNvPr>
          <p:cNvSpPr txBox="1"/>
          <p:nvPr/>
        </p:nvSpPr>
        <p:spPr>
          <a:xfrm>
            <a:off x="332622" y="4580444"/>
            <a:ext cx="4651561" cy="180564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FFFFFF"/>
                </a:solidFill>
                <a:uFillTx/>
                <a:latin typeface="Trebuchet MS"/>
                <a:ea typeface="Microsoft YaHei"/>
                <a:cs typeface="Lucida Sans" pitchFamily="2"/>
              </a:rPr>
              <a:t>João Pires, nº 20200459 M01</a:t>
            </a:r>
          </a:p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 err="1">
                <a:solidFill>
                  <a:srgbClr val="FFFFFF"/>
                </a:solidFill>
                <a:uFillTx/>
                <a:latin typeface="Trebuchet MS"/>
                <a:ea typeface="Microsoft YaHei"/>
                <a:cs typeface="Lucida Sans" pitchFamily="2"/>
              </a:rPr>
              <a:t>Diogo</a:t>
            </a:r>
            <a:r>
              <a:rPr lang="en-US" sz="2000" b="1" i="0" u="none" strike="noStrike" kern="0" cap="none" spc="0" baseline="0">
                <a:solidFill>
                  <a:srgbClr val="FFFFFF"/>
                </a:solidFill>
                <a:uFillTx/>
                <a:latin typeface="Trebuchet MS"/>
                <a:ea typeface="Microsoft YaHei"/>
                <a:cs typeface="Lucida Sans" pitchFamily="2"/>
              </a:rPr>
              <a:t> </a:t>
            </a:r>
            <a:r>
              <a:rPr lang="en-US" sz="2000" b="1" i="0" u="none" strike="noStrike" kern="0" cap="none" spc="0" baseline="0" err="1">
                <a:solidFill>
                  <a:srgbClr val="FFFFFF"/>
                </a:solidFill>
                <a:uFillTx/>
                <a:latin typeface="Trebuchet MS"/>
                <a:ea typeface="Microsoft YaHei"/>
                <a:cs typeface="Lucida Sans" pitchFamily="2"/>
              </a:rPr>
              <a:t>Massuça</a:t>
            </a:r>
            <a:r>
              <a:rPr lang="en-US" sz="2000" b="1" i="0" u="none" strike="noStrike" kern="0" cap="none" spc="0" baseline="0">
                <a:solidFill>
                  <a:srgbClr val="FFFFFF"/>
                </a:solidFill>
                <a:uFillTx/>
                <a:latin typeface="Trebuchet MS"/>
                <a:ea typeface="Microsoft YaHei"/>
                <a:cs typeface="Lucida Sans" pitchFamily="2"/>
              </a:rPr>
              <a:t>, nº20200269 M01</a:t>
            </a:r>
          </a:p>
          <a:p>
            <a:pPr algn="ctr">
              <a:lnSpc>
                <a:spcPct val="9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err="1">
                <a:solidFill>
                  <a:srgbClr val="FFFFFF"/>
                </a:solidFill>
                <a:latin typeface="Trebuchet MS"/>
                <a:ea typeface="Microsoft YaHei"/>
                <a:cs typeface="Lucida Sans" pitchFamily="2"/>
              </a:rPr>
              <a:t>Hélio</a:t>
            </a:r>
            <a:r>
              <a:rPr lang="en-US" sz="2000" b="1">
                <a:solidFill>
                  <a:srgbClr val="FFFFFF"/>
                </a:solidFill>
                <a:latin typeface="Trebuchet MS"/>
                <a:ea typeface="Microsoft YaHei"/>
                <a:cs typeface="Lucida Sans" pitchFamily="2"/>
              </a:rPr>
              <a:t> José, nº</a:t>
            </a:r>
            <a:r>
              <a:rPr lang="en-US" sz="2000" b="1" kern="0">
                <a:solidFill>
                  <a:srgbClr val="FFFFFF"/>
                </a:solidFill>
                <a:latin typeface="Trebuchet MS"/>
                <a:ea typeface="Microsoft YaHei"/>
              </a:rPr>
              <a:t>20190928 M</a:t>
            </a:r>
            <a:r>
              <a:rPr lang="en-US" sz="2000" b="1">
                <a:solidFill>
                  <a:srgbClr val="FFFFFF"/>
                </a:solidFill>
                <a:latin typeface="Trebuchet MS"/>
                <a:ea typeface="Microsoft YaHei"/>
                <a:cs typeface="Lucida Sans" pitchFamily="2"/>
              </a:rPr>
              <a:t>01</a:t>
            </a:r>
            <a:endParaRPr lang="en-US" sz="2000" b="1" kern="0">
              <a:solidFill>
                <a:srgbClr val="FFFFFF"/>
              </a:solidFill>
              <a:latin typeface="Trebuchet MS"/>
              <a:ea typeface="Microsoft YaHei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515435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CE4E6D9A-D085-B438-FEF0-FE6558FFA68C}"/>
              </a:ext>
            </a:extLst>
          </p:cNvPr>
          <p:cNvSpPr txBox="1"/>
          <p:nvPr/>
        </p:nvSpPr>
        <p:spPr>
          <a:xfrm>
            <a:off x="12243" y="6370204"/>
            <a:ext cx="431999" cy="3646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A0ABB92-7012-4CF8-AB9A-7B486FDD5C0E}" type="slidenum">
              <a:rPr/>
              <a:t>2</a:t>
            </a:fld>
            <a:endParaRPr lang="en-US" sz="1400" b="0" i="0" u="none" strike="noStrike" kern="1200" cap="none" spc="0" baseline="0">
              <a:solidFill>
                <a:srgbClr val="DE3831"/>
              </a:solidFill>
              <a:uFillTx/>
              <a:latin typeface="Trebuchet MS"/>
              <a:cs typeface="Tahoma" pitchFamily="2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BBA2ACC-15A7-B513-C715-B11BC2491686}"/>
              </a:ext>
            </a:extLst>
          </p:cNvPr>
          <p:cNvSpPr txBox="1"/>
          <p:nvPr/>
        </p:nvSpPr>
        <p:spPr>
          <a:xfrm>
            <a:off x="1014115" y="231836"/>
            <a:ext cx="9515877" cy="4100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>
              <a:lnSpc>
                <a:spcPct val="9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kern="0" err="1">
                <a:solidFill>
                  <a:srgbClr val="DE3831"/>
                </a:solidFill>
                <a:latin typeface="Trebuchet MS"/>
                <a:ea typeface="Microsoft YaHei"/>
                <a:cs typeface="Lucida Sans" pitchFamily="2"/>
              </a:rPr>
              <a:t>Introdução</a:t>
            </a:r>
            <a:r>
              <a:rPr lang="en-US" sz="2800" b="1" kern="0">
                <a:solidFill>
                  <a:srgbClr val="DE3831"/>
                </a:solidFill>
                <a:latin typeface="Trebuchet MS"/>
                <a:ea typeface="Microsoft YaHei"/>
                <a:cs typeface="Lucida Sans" pitchFamily="2"/>
              </a:rPr>
              <a:t> da </a:t>
            </a:r>
            <a:r>
              <a:rPr lang="en-US" sz="2800" b="1" kern="0" err="1">
                <a:solidFill>
                  <a:srgbClr val="DE3831"/>
                </a:solidFill>
                <a:latin typeface="Trebuchet MS"/>
                <a:ea typeface="Microsoft YaHei"/>
                <a:cs typeface="Lucida Sans" pitchFamily="2"/>
              </a:rPr>
              <a:t>Solução</a:t>
            </a:r>
            <a:endParaRPr lang="en-US" sz="2800" b="1" i="0" u="none" strike="noStrike" kern="0" cap="none" spc="0" baseline="0" err="1">
              <a:solidFill>
                <a:srgbClr val="DE3831"/>
              </a:solidFill>
              <a:uFillTx/>
              <a:latin typeface="Trebuchet MS"/>
              <a:ea typeface="Microsoft YaHei"/>
              <a:cs typeface="Lucida Sans" pitchFamily="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E7469CA-BC48-E463-33ED-49E9BB7946A9}"/>
              </a:ext>
            </a:extLst>
          </p:cNvPr>
          <p:cNvSpPr txBox="1"/>
          <p:nvPr/>
        </p:nvSpPr>
        <p:spPr>
          <a:xfrm>
            <a:off x="1014114" y="1317904"/>
            <a:ext cx="9515877" cy="505211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2000" b="1" kern="0">
                <a:solidFill>
                  <a:srgbClr val="000000"/>
                </a:solidFill>
                <a:latin typeface="Calibri"/>
                <a:ea typeface="Microsoft YaHei"/>
                <a:cs typeface="Calibri"/>
              </a:rPr>
              <a:t>Necessidade do sistema ter redundâncias implementadas e preparar-se para o pior cenário</a:t>
            </a:r>
            <a:endParaRPr lang="en-US">
              <a:cs typeface="Calibri" panose="020F0502020204030204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000" b="1" kern="0">
                <a:solidFill>
                  <a:srgbClr val="000000"/>
                </a:solidFill>
                <a:latin typeface="Calibri"/>
                <a:ea typeface="Microsoft YaHei"/>
                <a:cs typeface="Calibri"/>
              </a:rPr>
              <a:t>Desenvolvimento de um software que faz a ponte entre os vários utilizadores de um sistema e os ficheiros a que tem permissão</a:t>
            </a:r>
            <a:endParaRPr lang="en-US">
              <a:cs typeface="Calibri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000" b="1">
                <a:ea typeface="Microsoft YaHei"/>
                <a:cs typeface="Calibri"/>
              </a:rPr>
              <a:t>Os utilizadores terão de efetuar login com identificação de 2 fatores. Tentativas de acesso indevidas são bloqueadas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2000" b="1">
                <a:ea typeface="Microsoft YaHei"/>
                <a:cs typeface="Calibri"/>
              </a:rPr>
              <a:t>Sessões de login com</a:t>
            </a:r>
            <a:r>
              <a:rPr lang="pt-BR" sz="2000">
                <a:ea typeface="Microsoft YaHei"/>
                <a:cs typeface="Calibri"/>
              </a:rPr>
              <a:t> </a:t>
            </a:r>
            <a:r>
              <a:rPr lang="pt-BR" sz="2000" b="1">
                <a:ea typeface="Microsoft YaHei"/>
                <a:cs typeface="Calibri"/>
              </a:rPr>
              <a:t>um </a:t>
            </a:r>
            <a:r>
              <a:rPr lang="pt-BR" sz="2000" b="1" i="1">
                <a:ea typeface="Microsoft YaHei"/>
                <a:cs typeface="Calibri"/>
              </a:rPr>
              <a:t>time limit</a:t>
            </a:r>
            <a:endParaRPr lang="pt-BR" sz="2000">
              <a:ea typeface="+mn-lt"/>
              <a:cs typeface="+mn-lt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000" b="1">
                <a:ea typeface="Microsoft YaHei"/>
                <a:cs typeface="Calibri"/>
              </a:rPr>
              <a:t>Todas as alterações realizadas serão registadas e guardadas pelo sistema que, periodicamente, fará backups automáticos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2000" b="1" kern="0">
                <a:solidFill>
                  <a:srgbClr val="000000"/>
                </a:solidFill>
                <a:ea typeface="Microsoft YaHei"/>
                <a:cs typeface="Calibri"/>
              </a:rPr>
              <a:t>De maneira a </a:t>
            </a:r>
            <a:r>
              <a:rPr lang="pt-BR" sz="2000" b="1" kern="0" err="1">
                <a:solidFill>
                  <a:srgbClr val="000000"/>
                </a:solidFill>
                <a:ea typeface="Microsoft YaHei"/>
                <a:cs typeface="Calibri"/>
              </a:rPr>
              <a:t>detetar</a:t>
            </a:r>
            <a:r>
              <a:rPr lang="pt-BR" sz="2000" b="1" kern="0">
                <a:solidFill>
                  <a:srgbClr val="000000"/>
                </a:solidFill>
                <a:ea typeface="Microsoft YaHei"/>
                <a:cs typeface="Calibri"/>
              </a:rPr>
              <a:t>/reverter alterações não autorizadas, os </a:t>
            </a:r>
            <a:r>
              <a:rPr lang="pt-BR" sz="2000" b="1" kern="0" err="1">
                <a:solidFill>
                  <a:srgbClr val="000000"/>
                </a:solidFill>
                <a:ea typeface="Microsoft YaHei"/>
                <a:cs typeface="Calibri"/>
              </a:rPr>
              <a:t>hashs</a:t>
            </a:r>
            <a:r>
              <a:rPr lang="pt-BR" sz="2000" b="1" kern="0">
                <a:solidFill>
                  <a:srgbClr val="000000"/>
                </a:solidFill>
                <a:ea typeface="Microsoft YaHei"/>
                <a:cs typeface="Calibri"/>
              </a:rPr>
              <a:t> dos ficheiros são guardados para comparação com os mais recentes. Caso se confirme que os </a:t>
            </a:r>
            <a:r>
              <a:rPr lang="pt-BR" sz="2000" b="1" kern="0" err="1">
                <a:solidFill>
                  <a:srgbClr val="000000"/>
                </a:solidFill>
                <a:ea typeface="Microsoft YaHei"/>
                <a:cs typeface="Calibri"/>
              </a:rPr>
              <a:t>hashs</a:t>
            </a:r>
            <a:r>
              <a:rPr lang="pt-BR" sz="2000" b="1" kern="0">
                <a:solidFill>
                  <a:srgbClr val="000000"/>
                </a:solidFill>
                <a:ea typeface="Microsoft YaHei"/>
                <a:cs typeface="Calibri"/>
              </a:rPr>
              <a:t> não correspondem, o ficheiro alterado será apagado e reposto pelo original.</a:t>
            </a:r>
            <a:endParaRPr lang="pt-PT" sz="2000" b="1" kern="0">
              <a:solidFill>
                <a:srgbClr val="000000"/>
              </a:solidFill>
              <a:ea typeface="Microsoft YaHei"/>
              <a:cs typeface="Calibri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2000" b="1" i="1">
              <a:ea typeface="Microsoft YaHei"/>
              <a:cs typeface="+mn-lt"/>
            </a:endParaRPr>
          </a:p>
          <a:p>
            <a:pPr marL="342900" indent="-342900">
              <a:lnSpc>
                <a:spcPct val="90000"/>
              </a:lnSpc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2000" b="1">
              <a:ea typeface="Microsoft YaHei"/>
              <a:cs typeface="Calibri"/>
            </a:endParaRPr>
          </a:p>
          <a:p>
            <a:pPr>
              <a:lnSpc>
                <a:spcPct val="9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PT" sz="2000" b="1">
              <a:ea typeface="Microsoft YaHei"/>
              <a:cs typeface="Calibri"/>
            </a:endParaRPr>
          </a:p>
          <a:p>
            <a:pPr>
              <a:lnSpc>
                <a:spcPct val="9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PT" sz="2000" b="1">
              <a:ea typeface="Microsoft YaHe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9542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CE4E6D9A-D085-B438-FEF0-FE6558FFA68C}"/>
              </a:ext>
            </a:extLst>
          </p:cNvPr>
          <p:cNvSpPr txBox="1"/>
          <p:nvPr/>
        </p:nvSpPr>
        <p:spPr>
          <a:xfrm>
            <a:off x="12243" y="6370204"/>
            <a:ext cx="431999" cy="3646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A0ABB92-7012-4CF8-AB9A-7B486FDD5C0E}" type="slidenum">
              <a:rPr/>
              <a:t>3</a:t>
            </a:fld>
            <a:endParaRPr lang="en-US" sz="1400" b="0" i="0" u="none" strike="noStrike" kern="1200" cap="none" spc="0" baseline="0">
              <a:solidFill>
                <a:srgbClr val="DE3831"/>
              </a:solidFill>
              <a:uFillTx/>
              <a:latin typeface="Trebuchet MS"/>
              <a:cs typeface="Tahoma" pitchFamily="2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BBA2ACC-15A7-B513-C715-B11BC2491686}"/>
              </a:ext>
            </a:extLst>
          </p:cNvPr>
          <p:cNvSpPr txBox="1"/>
          <p:nvPr/>
        </p:nvSpPr>
        <p:spPr>
          <a:xfrm>
            <a:off x="1014115" y="231836"/>
            <a:ext cx="9515877" cy="4100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>
              <a:lnSpc>
                <a:spcPct val="9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err="1">
                <a:solidFill>
                  <a:srgbClr val="DE3831"/>
                </a:solidFill>
                <a:latin typeface="Trebuchet MS"/>
                <a:ea typeface="Microsoft YaHei"/>
                <a:cs typeface="Lucida Sans" pitchFamily="2"/>
              </a:rPr>
              <a:t>Requisitos</a:t>
            </a:r>
            <a:r>
              <a:rPr lang="en-US" sz="2800" b="1">
                <a:solidFill>
                  <a:srgbClr val="DE3831"/>
                </a:solidFill>
                <a:latin typeface="Trebuchet MS"/>
                <a:ea typeface="Microsoft YaHei"/>
                <a:cs typeface="Lucida Sans" pitchFamily="2"/>
              </a:rPr>
              <a:t> </a:t>
            </a:r>
            <a:r>
              <a:rPr lang="en-US" sz="2800" b="1" err="1">
                <a:solidFill>
                  <a:srgbClr val="DE3831"/>
                </a:solidFill>
                <a:latin typeface="Trebuchet MS"/>
                <a:ea typeface="Microsoft YaHei"/>
                <a:cs typeface="Lucida Sans" pitchFamily="2"/>
              </a:rPr>
              <a:t>Técnicos</a:t>
            </a:r>
            <a:r>
              <a:rPr lang="en-US" sz="2800" b="1">
                <a:solidFill>
                  <a:srgbClr val="DE3831"/>
                </a:solidFill>
                <a:latin typeface="Trebuchet MS"/>
                <a:ea typeface="Microsoft YaHei"/>
                <a:cs typeface="Lucida Sans" pitchFamily="2"/>
              </a:rPr>
              <a:t> </a:t>
            </a:r>
            <a:endParaRPr lang="en-US" sz="2800" b="1" i="0" u="none" strike="noStrike" kern="0" cap="none" spc="0" baseline="0">
              <a:solidFill>
                <a:srgbClr val="DE3831"/>
              </a:solidFill>
              <a:uFillTx/>
              <a:latin typeface="Trebuchet MS"/>
              <a:ea typeface="Microsoft YaHei"/>
              <a:cs typeface="Lucida Sans" pitchFamily="2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F8B9A80-D378-5229-04FE-A48BD33C8933}"/>
              </a:ext>
            </a:extLst>
          </p:cNvPr>
          <p:cNvSpPr txBox="1"/>
          <p:nvPr/>
        </p:nvSpPr>
        <p:spPr>
          <a:xfrm>
            <a:off x="1012879" y="1158943"/>
            <a:ext cx="5291238" cy="444612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tabLst>
                <a:tab pos="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000" b="1">
                <a:latin typeface="Calibri"/>
                <a:ea typeface="Microsoft YaHei"/>
                <a:cs typeface="Lucida Sans" pitchFamily="2"/>
              </a:rPr>
              <a:t>Autenticação 2 fatores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  <a:tabLst>
                <a:tab pos="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000" b="1" err="1">
                <a:latin typeface="Calibri"/>
                <a:ea typeface="Microsoft YaHei"/>
                <a:cs typeface="Calibri"/>
              </a:rPr>
              <a:t>Updates</a:t>
            </a:r>
            <a:r>
              <a:rPr lang="pt-PT" sz="2000" b="1">
                <a:latin typeface="Calibri"/>
                <a:ea typeface="Microsoft YaHei"/>
                <a:cs typeface="Calibri"/>
              </a:rPr>
              <a:t> periódicos ao sistema</a:t>
            </a:r>
            <a:endParaRPr lang="en-US" sz="2000">
              <a:ea typeface="+mn-lt"/>
              <a:cs typeface="+mn-lt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  <a:tabLst>
                <a:tab pos="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000" b="1">
                <a:latin typeface="Calibri"/>
                <a:ea typeface="Microsoft YaHei"/>
                <a:cs typeface="Calibri"/>
              </a:rPr>
              <a:t>Alterações de password periódicas</a:t>
            </a:r>
            <a:endParaRPr lang="pt-PT"/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  <a:tabLst>
                <a:tab pos="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000" b="1">
                <a:solidFill>
                  <a:srgbClr val="000000"/>
                </a:solidFill>
                <a:latin typeface="Calibri"/>
                <a:ea typeface="Microsoft YaHei"/>
                <a:cs typeface="Calibri"/>
              </a:rPr>
              <a:t>Registo de utilizadores manualmente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tabLst>
                <a:tab pos="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000" b="1">
                <a:solidFill>
                  <a:srgbClr val="000000"/>
                </a:solidFill>
                <a:latin typeface="Calibri"/>
                <a:ea typeface="Microsoft YaHei"/>
                <a:cs typeface="Calibri"/>
              </a:rPr>
              <a:t>Implementação com </a:t>
            </a:r>
            <a:r>
              <a:rPr lang="pt-PT" sz="2000" b="1" err="1">
                <a:solidFill>
                  <a:srgbClr val="000000"/>
                </a:solidFill>
                <a:latin typeface="Calibri"/>
                <a:ea typeface="Microsoft YaHei"/>
                <a:cs typeface="Calibri"/>
              </a:rPr>
              <a:t>HAProxy</a:t>
            </a:r>
            <a:r>
              <a:rPr lang="pt-PT" sz="2000" b="1">
                <a:solidFill>
                  <a:srgbClr val="000000"/>
                </a:solidFill>
                <a:latin typeface="Calibri"/>
                <a:ea typeface="Microsoft YaHei"/>
                <a:cs typeface="Calibri"/>
              </a:rPr>
              <a:t>/NGINX</a:t>
            </a:r>
            <a:endParaRPr lang="pt-PT" sz="2000" b="1">
              <a:solidFill>
                <a:srgbClr val="000000"/>
              </a:solidFill>
              <a:latin typeface="Calibri"/>
              <a:ea typeface="Microsoft YaHei"/>
              <a:cs typeface="Lucida Sans" pitchFamily="2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tabLst>
                <a:tab pos="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000" b="1">
                <a:solidFill>
                  <a:srgbClr val="000000"/>
                </a:solidFill>
                <a:latin typeface="Calibri"/>
                <a:ea typeface="Microsoft YaHei"/>
                <a:cs typeface="Lucida Sans" pitchFamily="2"/>
              </a:rPr>
              <a:t>Backup de ficheiros em </a:t>
            </a:r>
            <a:r>
              <a:rPr lang="pt-PT" sz="2000" b="1" err="1">
                <a:solidFill>
                  <a:srgbClr val="000000"/>
                </a:solidFill>
                <a:latin typeface="Calibri"/>
                <a:ea typeface="Microsoft YaHei"/>
                <a:cs typeface="Lucida Sans" pitchFamily="2"/>
              </a:rPr>
              <a:t>cloud</a:t>
            </a:r>
            <a:r>
              <a:rPr lang="pt-PT" sz="2000" b="1">
                <a:solidFill>
                  <a:srgbClr val="000000"/>
                </a:solidFill>
                <a:latin typeface="Calibri"/>
                <a:ea typeface="Microsoft YaHei"/>
                <a:cs typeface="Lucida Sans" pitchFamily="2"/>
              </a:rPr>
              <a:t>  (AWS EC2)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tabLst>
                <a:tab pos="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000" b="1">
                <a:solidFill>
                  <a:srgbClr val="000000"/>
                </a:solidFill>
                <a:latin typeface="Calibri"/>
                <a:ea typeface="Microsoft YaHei"/>
                <a:cs typeface="Lucida Sans" pitchFamily="2"/>
              </a:rPr>
              <a:t>Controlo do tempo de vida da sessão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tabLst>
                <a:tab pos="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000" b="1">
                <a:solidFill>
                  <a:srgbClr val="000000"/>
                </a:solidFill>
                <a:latin typeface="Calibri"/>
                <a:ea typeface="Microsoft YaHei"/>
                <a:cs typeface="Lucida Sans" pitchFamily="2"/>
              </a:rPr>
              <a:t>Comparação de </a:t>
            </a:r>
            <a:r>
              <a:rPr lang="pt-PT" sz="2000" b="1" err="1">
                <a:solidFill>
                  <a:srgbClr val="000000"/>
                </a:solidFill>
                <a:latin typeface="Calibri"/>
                <a:ea typeface="Microsoft YaHei"/>
                <a:cs typeface="Lucida Sans" pitchFamily="2"/>
              </a:rPr>
              <a:t>Hashs</a:t>
            </a:r>
            <a:endParaRPr lang="pt-PT" sz="2000" b="1">
              <a:solidFill>
                <a:srgbClr val="000000"/>
              </a:solidFill>
              <a:latin typeface="Calibri"/>
              <a:ea typeface="Microsoft YaHei"/>
              <a:cs typeface="Lucida Sans" pitchFamily="2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tabLst>
                <a:tab pos="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000" b="1">
                <a:solidFill>
                  <a:srgbClr val="000000"/>
                </a:solidFill>
                <a:latin typeface="Calibri"/>
                <a:ea typeface="Microsoft YaHei"/>
                <a:cs typeface="Lucida Sans" pitchFamily="2"/>
              </a:rPr>
              <a:t>Registo automático de alterações a ficheiros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tabLst>
                <a:tab pos="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000" b="1" err="1">
                <a:solidFill>
                  <a:srgbClr val="000000"/>
                </a:solidFill>
                <a:latin typeface="Calibri"/>
                <a:ea typeface="Microsoft YaHei"/>
                <a:cs typeface="Lucida Sans" pitchFamily="2"/>
              </a:rPr>
              <a:t>HoneyPot</a:t>
            </a:r>
            <a:endParaRPr lang="pt-PT" sz="2000" b="1">
              <a:solidFill>
                <a:srgbClr val="000000"/>
              </a:solidFill>
              <a:latin typeface="Calibri"/>
              <a:ea typeface="Microsoft YaHei"/>
              <a:cs typeface="Lucida Sans" pitchFamily="2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tabLst>
                <a:tab pos="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2000" b="1">
                <a:solidFill>
                  <a:srgbClr val="000000"/>
                </a:solidFill>
                <a:latin typeface="Calibri"/>
                <a:ea typeface="Microsoft YaHei"/>
                <a:cs typeface="Lucida Sans" pitchFamily="2"/>
              </a:rPr>
              <a:t>Controlo de formatos de ficheiros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tabLst>
                <a:tab pos="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PT" sz="2000" b="1">
              <a:solidFill>
                <a:srgbClr val="000000"/>
              </a:solidFill>
              <a:latin typeface="Calibri"/>
              <a:ea typeface="Microsoft YaHei"/>
              <a:cs typeface="Lucida Sans" pitchFamily="2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tabLst>
                <a:tab pos="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PT" sz="2000" b="1">
              <a:solidFill>
                <a:srgbClr val="000000"/>
              </a:solidFill>
              <a:latin typeface="Calibri"/>
              <a:ea typeface="Microsoft YaHei"/>
              <a:cs typeface="Lucida Sans" pitchFamily="2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tabLst>
                <a:tab pos="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PT" sz="2000" b="1">
              <a:solidFill>
                <a:srgbClr val="000000"/>
              </a:solidFill>
              <a:latin typeface="Calibri"/>
              <a:ea typeface="Microsoft YaHei"/>
              <a:cs typeface="Lucida Sans" pitchFamily="2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tabLst>
                <a:tab pos="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PT" sz="2000" b="1">
              <a:solidFill>
                <a:srgbClr val="000000"/>
              </a:solidFill>
              <a:latin typeface="Calibri"/>
              <a:ea typeface="Microsoft YaHei"/>
              <a:cs typeface="Lucida Sans" pitchFamily="2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tabLst>
                <a:tab pos="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PT" sz="2000" b="1">
              <a:solidFill>
                <a:srgbClr val="000000"/>
              </a:solidFill>
              <a:latin typeface="Calibri"/>
              <a:ea typeface="Microsoft YaHei"/>
              <a:cs typeface="Lucida Sans" pitchFamily="2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tabLst>
                <a:tab pos="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PT" sz="2000" b="1">
              <a:solidFill>
                <a:srgbClr val="000000"/>
              </a:solidFill>
              <a:latin typeface="Calibri"/>
              <a:ea typeface="Microsoft YaHei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805418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CE4E6D9A-D085-B438-FEF0-FE6558FFA68C}"/>
              </a:ext>
            </a:extLst>
          </p:cNvPr>
          <p:cNvSpPr txBox="1"/>
          <p:nvPr/>
        </p:nvSpPr>
        <p:spPr>
          <a:xfrm>
            <a:off x="12243" y="6370204"/>
            <a:ext cx="431999" cy="3646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A0ABB92-7012-4CF8-AB9A-7B486FDD5C0E}" type="slidenum">
              <a:rPr/>
              <a:t>4</a:t>
            </a:fld>
            <a:endParaRPr lang="en-US" sz="1400" b="0" i="0" u="none" strike="noStrike" kern="1200" cap="none" spc="0" baseline="0">
              <a:solidFill>
                <a:srgbClr val="DE3831"/>
              </a:solidFill>
              <a:uFillTx/>
              <a:latin typeface="Trebuchet MS"/>
              <a:cs typeface="Tahoma" pitchFamily="2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BBA2ACC-15A7-B513-C715-B11BC2491686}"/>
              </a:ext>
            </a:extLst>
          </p:cNvPr>
          <p:cNvSpPr txBox="1"/>
          <p:nvPr/>
        </p:nvSpPr>
        <p:spPr>
          <a:xfrm>
            <a:off x="1014115" y="231836"/>
            <a:ext cx="9515877" cy="4100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>
              <a:lnSpc>
                <a:spcPct val="9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>
                <a:solidFill>
                  <a:srgbClr val="DE3831"/>
                </a:solidFill>
                <a:latin typeface="Trebuchet MS"/>
                <a:ea typeface="Microsoft YaHei"/>
              </a:rPr>
              <a:t>Arquitetura </a:t>
            </a:r>
            <a:endParaRPr lang="en-US"/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E4BEC9D1-8265-FDC0-3DAE-62BF49538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446" y="630037"/>
            <a:ext cx="7349835" cy="623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99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CE4E6D9A-D085-B438-FEF0-FE6558FFA68C}"/>
              </a:ext>
            </a:extLst>
          </p:cNvPr>
          <p:cNvSpPr txBox="1"/>
          <p:nvPr/>
        </p:nvSpPr>
        <p:spPr>
          <a:xfrm>
            <a:off x="12243" y="6370204"/>
            <a:ext cx="431999" cy="3646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A0ABB92-7012-4CF8-AB9A-7B486FDD5C0E}" type="slidenum">
              <a:rPr/>
              <a:t>5</a:t>
            </a:fld>
            <a:endParaRPr lang="en-US" sz="1400" b="0" i="0" u="none" strike="noStrike" kern="1200" cap="none" spc="0" baseline="0">
              <a:solidFill>
                <a:srgbClr val="DE3831"/>
              </a:solidFill>
              <a:uFillTx/>
              <a:latin typeface="Trebuchet MS"/>
              <a:cs typeface="Tahoma" pitchFamily="2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BBA2ACC-15A7-B513-C715-B11BC2491686}"/>
              </a:ext>
            </a:extLst>
          </p:cNvPr>
          <p:cNvSpPr txBox="1"/>
          <p:nvPr/>
        </p:nvSpPr>
        <p:spPr>
          <a:xfrm>
            <a:off x="1014115" y="231836"/>
            <a:ext cx="9515877" cy="4100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>
              <a:lnSpc>
                <a:spcPct val="9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err="1">
                <a:solidFill>
                  <a:srgbClr val="DE3831"/>
                </a:solidFill>
                <a:latin typeface="Trebuchet MS"/>
                <a:ea typeface="Microsoft YaHei"/>
              </a:rPr>
              <a:t>Primeira</a:t>
            </a:r>
            <a:r>
              <a:rPr lang="en-US" sz="2800" b="1">
                <a:solidFill>
                  <a:srgbClr val="DE3831"/>
                </a:solidFill>
                <a:latin typeface="Trebuchet MS"/>
                <a:ea typeface="Microsoft YaHei"/>
              </a:rPr>
              <a:t> </a:t>
            </a:r>
            <a:r>
              <a:rPr lang="en-US" sz="2800" b="1" err="1">
                <a:solidFill>
                  <a:srgbClr val="DE3831"/>
                </a:solidFill>
                <a:latin typeface="Trebuchet MS"/>
                <a:ea typeface="Microsoft YaHei"/>
              </a:rPr>
              <a:t>Versão</a:t>
            </a:r>
            <a:r>
              <a:rPr lang="en-US" sz="2800" b="1">
                <a:solidFill>
                  <a:srgbClr val="DE3831"/>
                </a:solidFill>
                <a:latin typeface="Trebuchet MS"/>
                <a:ea typeface="Microsoft YaHei"/>
              </a:rPr>
              <a:t> </a:t>
            </a:r>
            <a:r>
              <a:rPr lang="en-US" sz="2800" b="1" err="1">
                <a:solidFill>
                  <a:srgbClr val="DE3831"/>
                </a:solidFill>
                <a:latin typeface="Trebuchet MS"/>
                <a:ea typeface="Microsoft YaHei"/>
              </a:rPr>
              <a:t>Gráfico</a:t>
            </a:r>
            <a:r>
              <a:rPr lang="en-US" sz="2800" b="1">
                <a:solidFill>
                  <a:srgbClr val="DE3831"/>
                </a:solidFill>
                <a:latin typeface="Trebuchet MS"/>
                <a:ea typeface="Microsoft YaHei"/>
              </a:rPr>
              <a:t> Gantt</a:t>
            </a:r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F573429-939F-0189-E4B4-4A187CE72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02" y="1140572"/>
            <a:ext cx="11743898" cy="541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4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7A82C-D24F-B09E-4F45-4E6585A12B1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27810" y="2126341"/>
            <a:ext cx="4651561" cy="2606762"/>
          </a:xfrm>
        </p:spPr>
        <p:txBody>
          <a:bodyPr/>
          <a:lstStyle/>
          <a:p>
            <a:pPr lvl="0"/>
            <a:r>
              <a:rPr lang="es-ES" err="1">
                <a:solidFill>
                  <a:schemeClr val="bg1"/>
                </a:solidFill>
                <a:highlight>
                  <a:srgbClr val="000000"/>
                </a:highlight>
                <a:ea typeface="Microsoft YaHei"/>
              </a:rPr>
              <a:t>Muito</a:t>
            </a:r>
            <a:r>
              <a:rPr lang="es-ES">
                <a:solidFill>
                  <a:schemeClr val="bg1"/>
                </a:solidFill>
                <a:highlight>
                  <a:srgbClr val="000000"/>
                </a:highlight>
                <a:ea typeface="Microsoft YaHei"/>
              </a:rPr>
              <a:t> </a:t>
            </a:r>
            <a:r>
              <a:rPr lang="es-ES" err="1">
                <a:solidFill>
                  <a:schemeClr val="bg1"/>
                </a:solidFill>
                <a:highlight>
                  <a:srgbClr val="000000"/>
                </a:highlight>
                <a:ea typeface="Microsoft YaHei"/>
              </a:rPr>
              <a:t>Obrigado</a:t>
            </a:r>
            <a:endParaRPr lang="es-ES">
              <a:solidFill>
                <a:schemeClr val="bg1"/>
              </a:solidFill>
              <a:highlight>
                <a:srgbClr val="000000"/>
              </a:highlight>
              <a:ea typeface="Microsoft YaHei"/>
            </a:endParaRPr>
          </a:p>
        </p:txBody>
      </p:sp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0E5A7207-ED3D-7501-572D-13E2DD49A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97" y="5130350"/>
            <a:ext cx="6120170" cy="1001972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878777488"/>
      </p:ext>
    </p:extLst>
  </p:cSld>
  <p:clrMapOvr>
    <a:masterClrMapping/>
  </p:clrMapOvr>
</p:sld>
</file>

<file path=ppt/theme/theme1.xml><?xml version="1.0" encoding="utf-8"?>
<a:theme xmlns:a="http://schemas.openxmlformats.org/drawingml/2006/main" name="Diapositiva de títul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4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6</Slides>
  <Notes>5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8" baseType="lpstr">
      <vt:lpstr>Diapositiva de título</vt:lpstr>
      <vt:lpstr>14_Diseño personalizado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Muito 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Hélio José</dc:creator>
  <cp:revision>1</cp:revision>
  <dcterms:created xsi:type="dcterms:W3CDTF">2022-09-26T17:21:35Z</dcterms:created>
  <dcterms:modified xsi:type="dcterms:W3CDTF">2022-09-30T09:21:28Z</dcterms:modified>
</cp:coreProperties>
</file>